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3662050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lang="ru-RU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16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74992" y="2420888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9180" y="132611"/>
            <a:ext cx="4795512" cy="21051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</a:rPr>
              <a:t>ебольшая </a:t>
            </a:r>
            <a:r>
              <a:rPr lang="ru-RU" sz="1200" dirty="0">
                <a:solidFill>
                  <a:prstClr val="black"/>
                </a:solidFill>
                <a:latin typeface="Times New Roman"/>
              </a:rPr>
              <a:t>облачность, без осадков. Ветер северо-восточный 9-14, днем порывы 15-20 м/с. Температура воздуха ночью 19-21 тепла, днем сильная жара 38-40 градусов. </a:t>
            </a:r>
            <a:endParaRPr lang="ru-RU" sz="1200" dirty="0" smtClean="0">
              <a:solidFill>
                <a:prstClr val="black"/>
              </a:solidFill>
              <a:latin typeface="Times New Roman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июля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</a:rPr>
              <a:t>ебольшая облачность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северо-восточный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20-22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3227219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1246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0.25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118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0.59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0.09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1.01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8433694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Азизова А. Х</a:t>
            </a:r>
            <a:r>
              <a:rPr lang="ru-RU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14847</TotalTime>
  <Words>611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3070</cp:revision>
  <cp:lastPrinted>2023-07-05T05:11:52Z</cp:lastPrinted>
  <dcterms:created xsi:type="dcterms:W3CDTF">2018-03-27T06:03:00Z</dcterms:created>
  <dcterms:modified xsi:type="dcterms:W3CDTF">2023-07-16T05:41:53Z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