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10214984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197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июля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422836"/>
            <a:ext cx="4758096" cy="141577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kk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северный 5-10 м/с. Температура воздуха ночью 12-14, днем 28-30 тепла.</a:t>
            </a:r>
            <a:r>
              <a:rPr lang="ru-RU" sz="10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18 июля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без осадков. Ветер восточ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9-14 м/с. Температура воздуха 15-17 тепла.               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18 июля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7476087"/>
              </p:ext>
            </p:extLst>
          </p:nvPr>
        </p:nvGraphicFramePr>
        <p:xfrm>
          <a:off x="5046684" y="3877540"/>
          <a:ext cx="4522993" cy="2420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875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26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23722</TotalTime>
  <Words>651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3953</cp:revision>
  <cp:lastPrinted>2021-11-30T05:55:24Z</cp:lastPrinted>
  <dcterms:created xsi:type="dcterms:W3CDTF">2018-03-27T06:03:00Z</dcterms:created>
  <dcterms:modified xsi:type="dcterms:W3CDTF">2023-07-16T06:36:55Z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