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28" d="100"/>
          <a:sy n="128" d="100"/>
        </p:scale>
        <p:origin x="-155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86340512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 июля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16  июля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93374017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июля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17 июля2023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юго-западный, западный 8-     13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36-37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юго-западный, 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   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13320</TotalTime>
  <Words>628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2784</cp:revision>
  <cp:lastPrinted>2021-07-01T03:56:27Z</cp:lastPrinted>
  <dcterms:created xsi:type="dcterms:W3CDTF">2018-03-27T06:03:00Z</dcterms:created>
  <dcterms:modified xsi:type="dcterms:W3CDTF">2023-07-16T06:48:19Z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