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3" d="100"/>
          <a:sy n="93" d="100"/>
        </p:scale>
        <p:origin x="108"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518241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16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жаңбыр жауады, найзағай күтіледі. Жел 9-14, күндіз екпіні 15-20 м/с. Ауаның температурасы түнде 16-18, күндіз 30-32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17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19-21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098871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14893</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2698</cp:revision>
  <cp:lastPrinted>2021-07-01T07:38:07Z</cp:lastPrinted>
  <dcterms:created xsi:type="dcterms:W3CDTF">2018-03-27T06:03:00Z</dcterms:created>
  <dcterms:modified xsi:type="dcterms:W3CDTF">2023-07-16T06:46:48Z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