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263" autoAdjust="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643470"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16</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17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кей уақыттарда жаңбыр </a:t>
            </a:r>
            <a:r>
              <a:rPr lang="kk-KZ" sz="1200" dirty="0" smtClean="0">
                <a:latin typeface="Times New Roman" pitchFamily="18" charset="0"/>
                <a:cs typeface="Times New Roman" pitchFamily="18" charset="0"/>
              </a:rPr>
              <a:t>жауады, </a:t>
            </a:r>
            <a:r>
              <a:rPr lang="kk-KZ" sz="1200" dirty="0" smtClean="0">
                <a:latin typeface="Times New Roman" pitchFamily="18" charset="0"/>
                <a:cs typeface="Times New Roman" pitchFamily="18" charset="0"/>
              </a:rPr>
              <a:t>күндіз найзағай </a:t>
            </a:r>
            <a:r>
              <a:rPr lang="kk-KZ" sz="1200" dirty="0" smtClean="0">
                <a:latin typeface="Times New Roman" pitchFamily="18" charset="0"/>
                <a:cs typeface="Times New Roman" pitchFamily="18" charset="0"/>
              </a:rPr>
              <a:t>болады. </a:t>
            </a:r>
            <a:r>
              <a:rPr lang="kk-KZ" sz="1200" dirty="0" smtClean="0">
                <a:latin typeface="Times New Roman" pitchFamily="18" charset="0"/>
                <a:cs typeface="Times New Roman" pitchFamily="18" charset="0"/>
              </a:rPr>
              <a:t>О</a:t>
            </a:r>
            <a:r>
              <a:rPr lang="kk-KZ" sz="1200" dirty="0" smtClean="0">
                <a:latin typeface="Times New Roman" pitchFamily="18" charset="0"/>
                <a:cs typeface="Times New Roman" pitchFamily="18" charset="0"/>
              </a:rPr>
              <a:t>ңтүсітктен, оңтүстік-батыстан жел соғады</a:t>
            </a:r>
            <a:r>
              <a:rPr lang="kk-KZ" sz="1200" dirty="0" smtClean="0">
                <a:latin typeface="Times New Roman" pitchFamily="18" charset="0"/>
                <a:cs typeface="Times New Roman" pitchFamily="18" charset="0"/>
              </a:rPr>
              <a:t>, күші 8-13, </a:t>
            </a:r>
            <a:r>
              <a:rPr lang="kk-KZ" sz="1200" dirty="0" smtClean="0">
                <a:latin typeface="Times New Roman" pitchFamily="18" charset="0"/>
                <a:cs typeface="Times New Roman" pitchFamily="18" charset="0"/>
              </a:rPr>
              <a:t>найзағай кезінде</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екпіні </a:t>
            </a:r>
            <a:r>
              <a:rPr lang="kk-KZ" sz="1200" dirty="0" smtClean="0">
                <a:latin typeface="Times New Roman" pitchFamily="18" charset="0"/>
                <a:cs typeface="Times New Roman" pitchFamily="18" charset="0"/>
              </a:rPr>
              <a:t>15-20 </a:t>
            </a:r>
            <a:r>
              <a:rPr lang="kk-KZ" sz="1200" dirty="0" smtClean="0">
                <a:latin typeface="Times New Roman" pitchFamily="18" charset="0"/>
                <a:cs typeface="Times New Roman" pitchFamily="18" charset="0"/>
              </a:rPr>
              <a:t>м/с</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22-24 </a:t>
            </a:r>
            <a:r>
              <a:rPr lang="kk-KZ" sz="1200" dirty="0" smtClean="0">
                <a:latin typeface="Times New Roman" pitchFamily="18" charset="0"/>
                <a:cs typeface="Times New Roman" pitchFamily="18" charset="0"/>
              </a:rPr>
              <a:t>градус жылы болады.</a:t>
            </a:r>
          </a:p>
          <a:p>
            <a:pPr algn="ctr"/>
            <a:r>
              <a:rPr lang="kk-KZ" sz="1200" b="1" dirty="0" smtClean="0">
                <a:solidFill>
                  <a:srgbClr val="000000"/>
                </a:solidFill>
                <a:latin typeface="Times New Roman" pitchFamily="18" charset="0"/>
                <a:cs typeface="Times New Roman" pitchFamily="18" charset="0"/>
              </a:rPr>
              <a:t>18 </a:t>
            </a:r>
            <a:r>
              <a:rPr lang="kk-KZ" sz="1200" b="1" dirty="0" smtClean="0">
                <a:solidFill>
                  <a:srgbClr val="000000"/>
                </a:solidFill>
                <a:latin typeface="Times New Roman" pitchFamily="18" charset="0"/>
                <a:cs typeface="Times New Roman" pitchFamily="18" charset="0"/>
              </a:rPr>
              <a:t>шілде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17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18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Оңтүстік-батыстан жел соғады, </a:t>
            </a:r>
            <a:r>
              <a:rPr lang="kk-KZ" sz="1200" dirty="0" smtClean="0">
                <a:latin typeface="Times New Roman" pitchFamily="18" charset="0"/>
                <a:cs typeface="Times New Roman" pitchFamily="18" charset="0"/>
              </a:rPr>
              <a:t>күші 2-7 м/с</a:t>
            </a:r>
            <a:r>
              <a:rPr lang="kk-KZ" sz="1200" dirty="0" smtClean="0">
                <a:latin typeface="Times New Roman" pitchFamily="18" charset="0"/>
                <a:cs typeface="Times New Roman" pitchFamily="18" charset="0"/>
              </a:rPr>
              <a:t>. Ауа температурасы 14-16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01867957"/>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6</a:t>
                      </a:r>
                      <a:r>
                        <a:rPr lang="ru-RU" sz="1000" dirty="0" smtClean="0">
                          <a:latin typeface="Times New Roman" panose="02020603050405020304" pitchFamily="18" charset="0"/>
                          <a:cs typeface="Times New Roman" panose="02020603050405020304" pitchFamily="18" charset="0"/>
                        </a:rPr>
                        <a:t>27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0,125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432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1,079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0,463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6</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Картпанбетов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Д.Г.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15051</TotalTime>
  <Words>534</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3242</cp:revision>
  <cp:lastPrinted>2021-07-01T07:38:07Z</cp:lastPrinted>
  <dcterms:created xsi:type="dcterms:W3CDTF">2018-03-27T06:03:00Z</dcterms:created>
  <dcterms:modified xsi:type="dcterms:W3CDTF">2023-07-16T08:05:18Z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