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9832920"/>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smtClean="0">
                          <a:solidFill>
                            <a:srgbClr val="002060"/>
                          </a:solidFill>
                          <a:latin typeface="Times New Roman" panose="02020603050405020304" pitchFamily="18" charset="0"/>
                          <a:cs typeface="Times New Roman" panose="02020603050405020304" pitchFamily="18" charset="0"/>
                        </a:rPr>
                        <a:t>97</a:t>
                      </a: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dirty="0" smtClean="0">
                <a:latin typeface="Times New Roman" pitchFamily="18" charset="0"/>
                <a:cs typeface="Times New Roman" pitchFamily="18" charset="0"/>
              </a:rPr>
              <a:t>16 </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17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16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17</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 жауын-шашынсыз. Солтүстік-шығыстан </a:t>
            </a:r>
            <a:r>
              <a:rPr lang="kk-KZ" sz="1200" dirty="0">
                <a:solidFill>
                  <a:prstClr val="black"/>
                </a:solidFill>
                <a:latin typeface="Times New Roman" pitchFamily="18" charset="0"/>
                <a:cs typeface="Times New Roman" pitchFamily="18" charset="0"/>
              </a:rPr>
              <a:t>жел соғады, күші 9-14, күндіз екпіні 15-20 м/с. Ауа температурасы түнде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38-40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қатты ыстық болады</a:t>
            </a:r>
            <a:r>
              <a:rPr lang="kk-KZ" sz="1200" dirty="0">
                <a:solidFill>
                  <a:prstClr val="black"/>
                </a:solidFill>
                <a:latin typeface="Times New Roman" pitchFamily="18" charset="0"/>
                <a:cs typeface="Times New Roman" pitchFamily="18" charset="0"/>
              </a:rPr>
              <a:t>.</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17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18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градус </a:t>
            </a:r>
            <a:r>
              <a:rPr lang="kk-KZ" sz="1200" dirty="0">
                <a:solidFill>
                  <a:prstClr val="black"/>
                </a:solidFill>
                <a:latin typeface="Times New Roman" pitchFamily="18" charset="0"/>
                <a:cs typeface="Times New Roman" pitchFamily="18" charset="0"/>
              </a:rPr>
              <a:t>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a:t>
            </a:r>
            <a:r>
              <a:rPr lang="ru-RU" sz="1200" dirty="0" smtClean="0">
                <a:solidFill>
                  <a:prstClr val="black"/>
                </a:solidFill>
                <a:latin typeface="Times New Roman" panose="02020603050405020304" pitchFamily="18" charset="0"/>
                <a:cs typeface="Times New Roman" panose="02020603050405020304" pitchFamily="18" charset="0"/>
              </a:rPr>
              <a:t>7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40122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1246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0.59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590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3034</cp:revision>
  <cp:lastPrinted>2023-07-05T05:14:22Z</cp:lastPrinted>
  <dcterms:created xsi:type="dcterms:W3CDTF">2018-03-27T06:03:00Z</dcterms:created>
  <dcterms:modified xsi:type="dcterms:W3CDTF">2023-07-16T05:44:33Z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