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251078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53000" y="214291"/>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Оңтүстік-батыстан, 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күндіз 36-38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жел соғады, күші 8-13 м/с.</a:t>
            </a:r>
            <a:r>
              <a:rPr lang="uz-Cyrl-U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13551</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2927</cp:revision>
  <cp:lastPrinted>2021-07-01T03:56:27Z</cp:lastPrinted>
  <dcterms:created xsi:type="dcterms:W3CDTF">2018-03-27T06:03:00Z</dcterms:created>
  <dcterms:modified xsi:type="dcterms:W3CDTF">2023-07-16T06:47:20Z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