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54" y="-27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16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71303756"/>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76672"/>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күндіз екпіні 15-20 м/с</a:t>
            </a:r>
            <a:r>
              <a:rPr lang="kk-KZ" sz="1100" dirty="0">
                <a:latin typeface="Times New Roman" pitchFamily="18" charset="0"/>
                <a:cs typeface="Times New Roman" pitchFamily="18" charset="0"/>
              </a:rPr>
              <a:t>.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14-16,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27-29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Оңтүстік-шығыстан жел </a:t>
            </a:r>
            <a:r>
              <a:rPr lang="kk-KZ" sz="1100" dirty="0">
                <a:latin typeface="Times New Roman" pitchFamily="18" charset="0"/>
                <a:cs typeface="Times New Roman"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17 </a:t>
            </a:r>
            <a:r>
              <a:rPr lang="kk-KZ" sz="1200" dirty="0">
                <a:solidFill>
                  <a:srgbClr val="000000"/>
                </a:solidFill>
                <a:latin typeface="Times New Roman" pitchFamily="18" charset="0"/>
                <a:cs typeface="Times New Roman"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18 </a:t>
            </a:r>
            <a:r>
              <a:rPr lang="kk-KZ" sz="1200" dirty="0">
                <a:solidFill>
                  <a:srgbClr val="000000"/>
                </a:solidFill>
                <a:latin typeface="Times New Roman" pitchFamily="18" charset="0"/>
                <a:cs typeface="Times New Roman" pitchFamily="18" charset="0"/>
              </a:rPr>
              <a:t>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13849</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3349</cp:revision>
  <cp:lastPrinted>2021-07-01T03:56:27Z</cp:lastPrinted>
  <dcterms:created xsi:type="dcterms:W3CDTF">2018-03-27T06:03:00Z</dcterms:created>
  <dcterms:modified xsi:type="dcterms:W3CDTF">2023-07-16T07:16:08Z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