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298358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9" y="2487215"/>
            <a:ext cx="4628082"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31215123"/>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169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және</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таңертең</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жаңбыр</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18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21-23, күндіз 26-28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21941</TotalTime>
  <Words>598</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2889</cp:revision>
  <cp:lastPrinted>2021-07-01T07:38:07Z</cp:lastPrinted>
  <dcterms:created xsi:type="dcterms:W3CDTF">2018-03-27T06:03:00Z</dcterms:created>
  <dcterms:modified xsi:type="dcterms:W3CDTF">2023-07-16T06:27:31Z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