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061355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 июля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13-15°, днем 30-32° 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475066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92192" y="201945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 2023 года 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5309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21054</TotalTime>
  <Words>648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2962</cp:revision>
  <cp:lastPrinted>2021-10-18T15:52:53Z</cp:lastPrinted>
  <dcterms:created xsi:type="dcterms:W3CDTF">2018-03-27T06:03:00Z</dcterms:created>
  <dcterms:modified xsi:type="dcterms:W3CDTF">2023-07-17T07:31:21Z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