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-90" y="-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5469351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17 июля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Н</a:t>
            </a:r>
            <a:r>
              <a:rPr lang="ru-RU" sz="1200" dirty="0">
                <a:solidFill>
                  <a:prstClr val="black"/>
                </a:solidFill>
                <a:latin typeface="Times New Roman"/>
              </a:rPr>
              <a:t>ебольшая облачность, без осадков. Ветер </a:t>
            </a:r>
            <a:r>
              <a:rPr lang="kk-KZ" sz="1200" dirty="0">
                <a:latin typeface="Times New Roman"/>
                <a:ea typeface="Calibri"/>
              </a:rPr>
              <a:t>северо-восточный с переходом на северо-западный 9-14, днем порывы 15-20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20-22 тепла, д</a:t>
            </a:r>
            <a:r>
              <a:rPr lang="ru-RU" sz="1200" dirty="0">
                <a:latin typeface="Times New Roman"/>
                <a:ea typeface="Calibri"/>
              </a:rPr>
              <a:t>нем </a:t>
            </a:r>
            <a:r>
              <a:rPr lang="kk-KZ" sz="1200" dirty="0">
                <a:latin typeface="Times New Roman"/>
                <a:ea typeface="Calibri"/>
              </a:rPr>
              <a:t>сильная жара 38-40 градусов.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b="1" dirty="0" smtClean="0">
                <a:latin typeface="Times New Roman"/>
                <a:ea typeface="Calibri"/>
              </a:rPr>
              <a:t>                            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kk-KZ" sz="1200" b="1" dirty="0">
                <a:solidFill>
                  <a:prstClr val="black"/>
                </a:solidFill>
                <a:latin typeface="Times New Roman"/>
                <a:ea typeface="Calibri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 pitchFamily="18" charset="0"/>
              </a:rPr>
              <a:t>                                        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Н</a:t>
            </a:r>
            <a:r>
              <a:rPr lang="ru-RU" sz="1200" dirty="0">
                <a:solidFill>
                  <a:prstClr val="black"/>
                </a:solidFill>
                <a:latin typeface="Times New Roman"/>
              </a:rPr>
              <a:t>ебольшая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20-22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095066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1322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14847</TotalTime>
  <Words>612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3067</cp:revision>
  <cp:lastPrinted>2023-07-17T05:20:56Z</cp:lastPrinted>
  <dcterms:created xsi:type="dcterms:W3CDTF">2018-03-27T06:03:00Z</dcterms:created>
  <dcterms:modified xsi:type="dcterms:W3CDTF">2023-07-17T05:55:33Z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