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5188568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17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дождь, гроза. Ветер 9-14, днем порывы 15-20 м/с. Температура воздуха ночью 16-18, днем 30-32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18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19-21 тепла. 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16 июля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30978461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54507" y="2571744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Сагандыкова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16426</TotalTime>
  <Words>578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2745</cp:revision>
  <cp:lastPrinted>2021-07-01T03:56:27Z</cp:lastPrinted>
  <dcterms:created xsi:type="dcterms:W3CDTF">2018-03-27T06:03:00Z</dcterms:created>
  <dcterms:modified xsi:type="dcterms:W3CDTF">2023-07-17T06:50:46Z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