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F2EC892-CC44-4433-A399-003168DFFF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9930E-2AAE-4F06-81EE-E387237999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BD2F-AC64-4B57-AB15-11F560F48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FB2C0-F071-43F3-9DBA-B4AFE14AF3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CD280-AB33-4231-BCE0-B6B648C6C1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E8F77-77B4-4844-B617-FEE6252FC8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5E10-693C-4734-9709-425A9B21BD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99C32-73ED-401C-BA87-ABE215DE14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A32FB-94F7-40A5-B058-89B80FACBF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8C4C3-9C4A-4DC1-86CF-8176D4F353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78006-70EE-4319-ADB8-291FD10D9A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E7704-BF49-43C6-A5C0-56868B9BC3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05C872E-2477-4224-A90A-FDF9FB8B8F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198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17 июля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18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17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 smtClean="0">
                <a:solidFill>
                  <a:schemeClr val="tx1"/>
                </a:solidFill>
              </a:rPr>
              <a:t>Малооблачно, </a:t>
            </a:r>
            <a:r>
              <a:rPr lang="ru-RU" dirty="0">
                <a:solidFill>
                  <a:schemeClr val="tx1"/>
                </a:solidFill>
              </a:rPr>
              <a:t>без осадков. </a:t>
            </a:r>
            <a:r>
              <a:rPr lang="ru-RU" altLang="zh-CN" dirty="0">
                <a:solidFill>
                  <a:schemeClr val="tx1"/>
                </a:solidFill>
              </a:rPr>
              <a:t>Ветер юго-западный 3-8 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</a:rPr>
              <a:t>23-25 тепла</a:t>
            </a:r>
            <a:r>
              <a:rPr lang="ru-RU" altLang="zh-CN" dirty="0" smtClean="0">
                <a:solidFill>
                  <a:schemeClr val="tx1"/>
                </a:solidFill>
              </a:rPr>
              <a:t>, </a:t>
            </a:r>
            <a:r>
              <a:rPr lang="ru-RU" altLang="zh-CN" dirty="0">
                <a:solidFill>
                  <a:schemeClr val="tx1"/>
                </a:solidFill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</a:rPr>
              <a:t>сильная жара 36-38 градусов.</a:t>
            </a:r>
            <a:endParaRPr lang="ru-RU" altLang="zh-CN" dirty="0">
              <a:solidFill>
                <a:schemeClr val="tx1"/>
              </a:solidFill>
            </a:endParaRPr>
          </a:p>
          <a:p>
            <a:pPr algn="just">
              <a:buFont typeface="Arial" charset="0"/>
              <a:buNone/>
            </a:pP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19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18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июля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Малооблачно, </a:t>
            </a:r>
            <a:r>
              <a:rPr lang="ru-RU" dirty="0">
                <a:solidFill>
                  <a:schemeClr val="tx1"/>
                </a:solidFill>
              </a:rPr>
              <a:t>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18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19 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16497</TotalTime>
  <Words>771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3551</cp:revision>
  <cp:lastPrinted>2021-07-01T09:11:30Z</cp:lastPrinted>
  <dcterms:created xsi:type="dcterms:W3CDTF">2018-03-27T06:03:00Z</dcterms:created>
  <dcterms:modified xsi:type="dcterms:W3CDTF">2023-07-17T06:27:55Z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