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7197" autoAdjust="0"/>
    <p:restoredTop sz="94660"/>
  </p:normalViewPr>
  <p:slideViewPr>
    <p:cSldViewPr showGuides="1">
      <p:cViewPr varScale="1">
        <p:scale>
          <a:sx n="93" d="100"/>
          <a:sy n="93" d="100"/>
        </p:scale>
        <p:origin x="-114" y="-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15566274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40383605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17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облачность, днем 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дождь, гроза.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 Ветер западный, северо-западный 9-14 м/с. Температура воздуха ночью 20-22, днем 26-28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юго-западный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 Г.Е.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19571</TotalTime>
  <Words>544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2856</cp:revision>
  <cp:lastPrinted>2021-10-15T03:50:29Z</cp:lastPrinted>
  <dcterms:created xsi:type="dcterms:W3CDTF">2018-03-27T06:03:00Z</dcterms:created>
  <dcterms:modified xsi:type="dcterms:W3CDTF">2023-07-17T07:42:01Z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