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9840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6395406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</a:t>
            </a:r>
            <a:r>
              <a:rPr lang="ru-RU" sz="1200" dirty="0">
                <a:latin typeface="Times New Roman"/>
                <a:ea typeface="Times New Roman"/>
              </a:rPr>
              <a:t>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осадков, ночью пыльная буря.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15-20, днем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21-23, днем 33-35 тепла</a:t>
            </a:r>
            <a:r>
              <a:rPr lang="ru-RU" sz="12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западный </a:t>
            </a:r>
            <a:r>
              <a:rPr lang="ru-RU" sz="1200" dirty="0">
                <a:latin typeface="Times New Roman"/>
                <a:ea typeface="Times New Roman"/>
              </a:rPr>
              <a:t>9-14 м/с. Температура воздуха ночью </a:t>
            </a:r>
            <a:r>
              <a:rPr lang="ru-RU" sz="1200" dirty="0" smtClean="0">
                <a:latin typeface="Times New Roman"/>
                <a:ea typeface="Times New Roman"/>
              </a:rPr>
              <a:t>18-20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13993</TotalTime>
  <Words>590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2714</cp:revision>
  <cp:lastPrinted>2021-07-01T03:56:27Z</cp:lastPrinted>
  <dcterms:created xsi:type="dcterms:W3CDTF">2018-03-27T06:03:00Z</dcterms:created>
  <dcterms:modified xsi:type="dcterms:W3CDTF">2023-07-17T06:32:01Z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