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7348423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5-10 м/с. Температура воздуха ночью 16-18, днем 28-30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               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0031125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23726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3956</cp:revision>
  <cp:lastPrinted>2021-11-30T05:55:24Z</cp:lastPrinted>
  <dcterms:created xsi:type="dcterms:W3CDTF">2018-03-27T06:03:00Z</dcterms:created>
  <dcterms:modified xsi:type="dcterms:W3CDTF">2023-07-17T06:35:25Z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