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97" d="100"/>
          <a:sy n="97" d="100"/>
        </p:scale>
        <p:origin x="-84" y="-29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94628701"/>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198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17 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18 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таңертен </a:t>
            </a:r>
            <a:r>
              <a:rPr lang="kk-KZ" sz="1200" dirty="0" smtClean="0">
                <a:solidFill>
                  <a:prstClr val="black"/>
                </a:solidFill>
                <a:latin typeface="Times New Roman" panose="02020603050405020304" pitchFamily="18" charset="0"/>
                <a:cs typeface="Times New Roman" panose="02020603050405020304" pitchFamily="18" charset="0"/>
              </a:rPr>
              <a:t>жәнекүндіз жаңбыр, 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smtClean="0">
                <a:latin typeface="Times New Roman" panose="02020603050405020304" pitchFamily="18" charset="0"/>
                <a:cs typeface="Times New Roman" panose="02020603050405020304" pitchFamily="18" charset="0"/>
              </a:rPr>
              <a:t> 7-12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күндіз 21-23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19 шілдеге                                                                          </a:t>
            </a:r>
            <a:r>
              <a:rPr lang="kk-KZ" sz="1200" b="1" dirty="0" smtClean="0">
                <a:solidFill>
                  <a:prstClr val="black"/>
                </a:solidFill>
                <a:latin typeface="Times New Roman" panose="02020603050405020304" pitchFamily="18" charset="0"/>
                <a:cs typeface="Times New Roman" panose="02020603050405020304" pitchFamily="18" charset="0"/>
              </a:rPr>
              <a:t>18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жел соғады</a:t>
            </a:r>
            <a:r>
              <a:rPr lang="kk-KZ" sz="1200" dirty="0" smtClean="0">
                <a:solidFill>
                  <a:prstClr val="black"/>
                </a:solidFill>
                <a:latin typeface="Times New Roman" panose="02020603050405020304" pitchFamily="18" charset="0"/>
                <a:ea typeface="SimSun" panose="02010600030101010101" pitchFamily="2" charset="-122"/>
              </a:rPr>
              <a:t>, </a:t>
            </a:r>
            <a:r>
              <a:rPr lang="kk-KZ" sz="1200" dirty="0">
                <a:solidFill>
                  <a:prstClr val="black"/>
                </a:solidFill>
                <a:latin typeface="Times New Roman" panose="02020603050405020304" pitchFamily="18" charset="0"/>
                <a:ea typeface="SimSun" panose="02010600030101010101" pitchFamily="2" charset="-122"/>
              </a:rPr>
              <a:t>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6776556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,0</a:t>
                      </a:r>
                      <a:r>
                        <a:rPr lang="ru-RU" sz="1100" b="0" i="0" u="none" strike="noStrike" dirty="0" smtClean="0">
                          <a:solidFill>
                            <a:srgbClr val="000000"/>
                          </a:solidFill>
                          <a:latin typeface="Calibri"/>
                        </a:rPr>
                        <a:t>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0.139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0.077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1</a:t>
                      </a:r>
                      <a:r>
                        <a:rPr lang="ru-RU" sz="1100" b="0" i="0" u="none" strike="noStrike" dirty="0" smtClean="0">
                          <a:solidFill>
                            <a:srgbClr val="000000"/>
                          </a:solidFill>
                          <a:latin typeface="Calibri"/>
                        </a:rPr>
                        <a:t>50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17 </a:t>
            </a:r>
            <a:r>
              <a:rPr lang="kk-KZ" altLang="ru-RU" sz="1200" b="1" dirty="0"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 /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17304</TotalTime>
  <Words>578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3108</cp:revision>
  <cp:lastPrinted>2021-07-01T07:38:07Z</cp:lastPrinted>
  <dcterms:created xsi:type="dcterms:W3CDTF">2018-03-27T06:03:00Z</dcterms:created>
  <dcterms:modified xsi:type="dcterms:W3CDTF">2023-07-17T07:22:52Z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