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54"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17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71303756"/>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күндіз жаңбыр, найзағай, бұршақ, дауыл. Оңтүстіктен, оңтүстік-шығыстан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9-14, күндіз 15-20, екпіні 23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күндіз 29-31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жаңбыр, найзағай. Оңтүстік-шығыстан жел </a:t>
            </a:r>
            <a:r>
              <a:rPr lang="kk-KZ" sz="1100" dirty="0">
                <a:latin typeface="Times New Roman" pitchFamily="18" charset="0"/>
                <a:cs typeface="Times New Roman"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18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19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13863</TotalTime>
  <Words>564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3353</cp:revision>
  <cp:lastPrinted>2021-07-01T03:56:27Z</cp:lastPrinted>
  <dcterms:created xsi:type="dcterms:W3CDTF">2018-03-27T06:03:00Z</dcterms:created>
  <dcterms:modified xsi:type="dcterms:W3CDTF">2023-07-17T07:34:12Z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