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9870" autoAdjust="0"/>
  </p:normalViewPr>
  <p:slideViewPr>
    <p:cSldViewPr showGuides="1">
      <p:cViewPr>
        <p:scale>
          <a:sx n="100" d="100"/>
          <a:sy n="100" d="100"/>
        </p:scale>
        <p:origin x="-2346" y="-36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121370256"/>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428207"/>
            <a:ext cx="4930910"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шілдеде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соғатын жел оңтүстік-батысқа ауысады, күші 7-12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16-18 градус 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33-35 градус </a:t>
            </a:r>
            <a:r>
              <a:rPr lang="ru-RU" sz="1200" dirty="0" err="1">
                <a:latin typeface="Times New Roman" pitchFamily="18" charset="0"/>
                <a:cs typeface="Times New Roman" pitchFamily="18" charset="0"/>
              </a:rPr>
              <a:t>қатты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ыстық</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19 </a:t>
            </a:r>
            <a:r>
              <a:rPr lang="kk-KZ" altLang="ru-RU" sz="1200" b="1" dirty="0">
                <a:solidFill>
                  <a:srgbClr val="000000"/>
                </a:solidFill>
                <a:latin typeface="Times New Roman" panose="02020603050405020304" pitchFamily="18" charset="0"/>
                <a:cs typeface="Times New Roman" panose="02020603050405020304" pitchFamily="18" charset="0"/>
              </a:rPr>
              <a:t>шілдеде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18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19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17-19 градус </a:t>
            </a:r>
            <a:r>
              <a:rPr lang="ru-RU" sz="1200" dirty="0" err="1">
                <a:latin typeface="Times New Roman" pitchFamily="18" charset="0"/>
                <a:cs typeface="Times New Roman" pitchFamily="18" charset="0"/>
              </a:rPr>
              <a:t>жылы</a:t>
            </a:r>
            <a:r>
              <a:rPr lang="ru-RU" sz="120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529351350"/>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953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4,8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528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xmlns=""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Полянская А. А./</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16440</TotalTime>
  <Words>565</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2967</cp:revision>
  <cp:lastPrinted>2021-07-01T03:56:27Z</cp:lastPrinted>
  <dcterms:created xsi:type="dcterms:W3CDTF">2018-03-27T06:03:00Z</dcterms:created>
  <dcterms:modified xsi:type="dcterms:W3CDTF">2023-07-17T06:26:09Z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