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86" d="100"/>
          <a:sy n="86" d="100"/>
        </p:scale>
        <p:origin x="-90" y="-58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03003468"/>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a:solidFill>
                            <a:srgbClr val="002060"/>
                          </a:solidFill>
                          <a:latin typeface="Times New Roman" panose="02020603050405020304" pitchFamily="18" charset="0"/>
                          <a:cs typeface="Times New Roman" panose="02020603050405020304" pitchFamily="18" charset="0"/>
                        </a:rPr>
                        <a:t>№ 198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17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18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17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18</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Аздаған бұлтты, жауын-шашынсыз. </a:t>
            </a:r>
            <a:r>
              <a:rPr lang="kk-KZ" sz="1200" dirty="0">
                <a:latin typeface="Times New Roman"/>
                <a:ea typeface="Calibri"/>
              </a:rPr>
              <a:t>Солтүстік-шығыстан соғатын жел солтүстік-батыс желіне ауысады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9-14, күндіз екпіні 15-20 м/с.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38-40 градус қатты ыстық болады</a:t>
            </a:r>
            <a:r>
              <a:rPr lang="kk-KZ" sz="1200" dirty="0" smtClean="0">
                <a:solidFill>
                  <a:prstClr val="black"/>
                </a:solidFill>
                <a:latin typeface="Times New Roman" pitchFamily="18" charset="0"/>
                <a:cs typeface="Times New Roman" pitchFamily="18" charset="0"/>
              </a:rPr>
              <a:t>.</a:t>
            </a:r>
          </a:p>
          <a:p>
            <a:pPr lvl="0"/>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18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19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Аздаған бұлтты, жауын-шашынсыз. </a:t>
            </a:r>
            <a:r>
              <a:rPr lang="kk-KZ" sz="1200" dirty="0" smtClean="0">
                <a:solidFill>
                  <a:prstClr val="black"/>
                </a:solidFill>
                <a:latin typeface="Times New Roman" pitchFamily="18" charset="0"/>
                <a:cs typeface="Times New Roman" pitchFamily="18" charset="0"/>
              </a:rPr>
              <a:t>Солтүстік-батыстан</a:t>
            </a:r>
            <a:r>
              <a:rPr lang="kk-KZ" sz="1200" dirty="0" smtClean="0">
                <a:solidFill>
                  <a:prstClr val="black"/>
                </a:solidFill>
                <a:latin typeface="Times New Roman"/>
                <a:ea typeface="Calibri"/>
              </a:rPr>
              <a:t>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20-22 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621684173"/>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1322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14658</TotalTime>
  <Words>590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3032</cp:revision>
  <cp:lastPrinted>2023-07-17T05:25:20Z</cp:lastPrinted>
  <dcterms:created xsi:type="dcterms:W3CDTF">2018-03-27T06:03:00Z</dcterms:created>
  <dcterms:modified xsi:type="dcterms:W3CDTF">2023-07-17T05:54:31Z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