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5823523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a:solidFill>
                            <a:srgbClr val="002060"/>
                          </a:solidFill>
                          <a:latin typeface="Times New Roman" panose="02020603050405020304" pitchFamily="18" charset="0"/>
                          <a:cs typeface="Times New Roman" panose="02020603050405020304" pitchFamily="18" charset="0"/>
                        </a:rPr>
                        <a:t>№</a:t>
                      </a:r>
                      <a:r>
                        <a:rPr lang="ru-RU" altLang="x-none" sz="1600" b="1" i="1" smtClean="0">
                          <a:solidFill>
                            <a:srgbClr val="002060"/>
                          </a:solidFill>
                          <a:latin typeface="Times New Roman" panose="02020603050405020304" pitchFamily="18" charset="0"/>
                          <a:cs typeface="Times New Roman" panose="02020603050405020304" pitchFamily="18" charset="0"/>
                        </a:rPr>
                        <a:t>198</a:t>
                      </a:r>
                      <a:r>
                        <a:rPr lang="ru-RU" altLang="x-none" sz="1600" b="1" i="1" baseline="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1777779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155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1033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0,234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 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түнде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түнде 15-20, күндіз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33-35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шілде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18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19 шілдеге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14523</TotalTime>
  <Words>557</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2795</cp:revision>
  <cp:lastPrinted>2021-07-01T07:38:07Z</cp:lastPrinted>
  <dcterms:created xsi:type="dcterms:W3CDTF">2018-03-27T06:03:00Z</dcterms:created>
  <dcterms:modified xsi:type="dcterms:W3CDTF">2023-07-17T06:31:41Z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