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263" autoAdjust="0"/>
  </p:normalViewPr>
  <p:slideViewPr>
    <p:cSldViewPr showGuides="1">
      <p:cViewPr>
        <p:scale>
          <a:sx n="124" d="100"/>
          <a:sy n="124" d="100"/>
        </p:scale>
        <p:origin x="-72" y="19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18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жаңбыр жауады, найзағай болады. Оңтүстік-батыстан, оңтүстіктен жел соғады, күші 7-12, найзағай кезінде екпіні 15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13-15, күндіз 23-25 градус жылы болады.</a:t>
            </a:r>
          </a:p>
          <a:p>
            <a:pPr algn="ctr"/>
            <a:r>
              <a:rPr lang="kk-KZ" sz="1200" b="1" dirty="0" smtClean="0">
                <a:solidFill>
                  <a:srgbClr val="000000"/>
                </a:solidFill>
                <a:latin typeface="Times New Roman" pitchFamily="18" charset="0"/>
                <a:cs typeface="Times New Roman" pitchFamily="18" charset="0"/>
              </a:rPr>
              <a:t>19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18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19</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жаңбыр жауады. Оңтүстік-батыстан жел соғады, күші 5-10 м/с. Ауа температурасы 15-17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3142320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15055</TotalTime>
  <Words>511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3247</cp:revision>
  <cp:lastPrinted>2021-07-01T07:38:07Z</cp:lastPrinted>
  <dcterms:created xsi:type="dcterms:W3CDTF">2018-03-27T06:03:00Z</dcterms:created>
  <dcterms:modified xsi:type="dcterms:W3CDTF">2023-07-17T07:49:05Z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