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96"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9047468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оңтүстік-батысқа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33-35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4970619"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10840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16987</TotalTime>
  <Words>560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2975</cp:revision>
  <cp:lastPrinted>2021-07-01T07:38:07Z</cp:lastPrinted>
  <dcterms:created xsi:type="dcterms:W3CDTF">2018-03-27T06:03:00Z</dcterms:created>
  <dcterms:modified xsi:type="dcterms:W3CDTF">2023-07-17T06:57:04Z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