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9710463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Батыстан,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13-15°, күндіз 30-32°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15-17°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40159182"/>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 xmlns:a16="http://schemas.microsoft.com/office/drawing/2014/main" val="3583770891"/>
                    </a:ext>
                  </a:extLst>
                </a:gridCol>
                <a:gridCol w="1467086">
                  <a:extLst>
                    <a:ext uri="{9D8B030D-6E8A-4147-A177-3AD203B41FA5}">
                      <a16:colId xmlns="" xmlns:a16="http://schemas.microsoft.com/office/drawing/2014/main" val="1276116030"/>
                    </a:ext>
                  </a:extLst>
                </a:gridCol>
                <a:gridCol w="1472839">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0,634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5" name="TextBox 13"/>
          <p:cNvSpPr txBox="1"/>
          <p:nvPr/>
        </p:nvSpPr>
        <p:spPr>
          <a:xfrm>
            <a:off x="5025122" y="21010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06344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20008</TotalTime>
  <Words>605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2957</cp:revision>
  <cp:lastPrinted>2021-07-01T03:56:27Z</cp:lastPrinted>
  <dcterms:created xsi:type="dcterms:W3CDTF">2018-03-27T06:03:00Z</dcterms:created>
  <dcterms:modified xsi:type="dcterms:W3CDTF">2023-07-17T07:31:48Z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