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97" d="100"/>
          <a:sy n="97" d="100"/>
        </p:scale>
        <p:origin x="-84" y="-22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3145503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57127338"/>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0,550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a:t>
            </a:r>
            <a:r>
              <a:rPr lang="kk-KZ" sz="1100" dirty="0" smtClean="0">
                <a:solidFill>
                  <a:prstClr val="black"/>
                </a:solidFill>
                <a:latin typeface="Times New Roman" pitchFamily="18" charset="0"/>
                <a:cs typeface="Times New Roman" pitchFamily="18" charset="0"/>
              </a:rPr>
              <a:t>. Жел 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smtClean="0">
                <a:solidFill>
                  <a:prstClr val="black"/>
                </a:solidFill>
                <a:latin typeface="Times New Roman" pitchFamily="18" charset="0"/>
                <a:cs typeface="Times New Roman" pitchFamily="18" charset="0"/>
              </a:rPr>
              <a:t>м/с. Ауа температурасы түнде 20-22, күндіз 26-28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21943</TotalTime>
  <Words>589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2890</cp:revision>
  <cp:lastPrinted>2021-07-01T07:38:07Z</cp:lastPrinted>
  <dcterms:created xsi:type="dcterms:W3CDTF">2018-03-27T06:03:00Z</dcterms:created>
  <dcterms:modified xsi:type="dcterms:W3CDTF">2023-07-17T07:42:24Z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