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4527" autoAdjust="0"/>
  </p:normalViewPr>
  <p:slideViewPr>
    <p:cSldViewPr showGuides="1">
      <p:cViewPr varScale="1">
        <p:scale>
          <a:sx n="106" d="100"/>
          <a:sy n="106" d="100"/>
        </p:scale>
        <p:origin x="220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69556388"/>
              </p:ext>
            </p:extLst>
          </p:nvPr>
        </p:nvGraphicFramePr>
        <p:xfrm>
          <a:off x="307975" y="2983557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65477562"/>
              </p:ext>
            </p:extLst>
          </p:nvPr>
        </p:nvGraphicFramePr>
        <p:xfrm>
          <a:off x="5046662" y="6435882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6418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09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6194" y="3480196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 2023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7944" y="-254272"/>
            <a:ext cx="4758096" cy="2769989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июля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ru-RU" sz="10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spcAft>
                <a:spcPts val="0"/>
              </a:spcAft>
            </a:pPr>
            <a:r>
              <a:rPr lang="ru-RU" sz="10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  </a:t>
            </a:r>
            <a:r>
              <a:rPr lang="kk-KZ" dirty="0"/>
              <a:t>переменная облачность, днем кратковременный дождь, гроза. Ветер юго-восточный с переходом на западный 9-14, при грозе  15-20 м/с. </a:t>
            </a:r>
            <a:r>
              <a:rPr lang="kk-KZ"/>
              <a:t>Температура воздуха ночью 20-22 тепла, днем сильная жара 33-35 градусов.</a:t>
            </a:r>
            <a:endParaRPr lang="ru-RU" sz="1000" b="1" kern="14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июля 2023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19 июля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20 июля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Переменная облачность, без осадков. Ветер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ный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9-14 м/с. Температура воздуха 18-20 тепла.               </a:t>
            </a:r>
            <a:endParaRPr lang="ru-KZ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62538" y="2132856"/>
            <a:ext cx="4581722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20 июля метеорологические 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5046662" y="3070027"/>
            <a:ext cx="4717409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7031929"/>
              </p:ext>
            </p:extLst>
          </p:nvPr>
        </p:nvGraphicFramePr>
        <p:xfrm>
          <a:off x="5046684" y="3877540"/>
          <a:ext cx="4522993" cy="2420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89100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442742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91151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4875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kern="14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356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263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  <a:endParaRPr lang="ru-KZ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23729</TotalTime>
  <Words>666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3959</cp:revision>
  <cp:lastPrinted>2021-11-30T05:55:24Z</cp:lastPrinted>
  <dcterms:created xsi:type="dcterms:W3CDTF">2018-03-27T06:03:00Z</dcterms:created>
  <dcterms:modified xsi:type="dcterms:W3CDTF">2023-07-18T05:51:42Z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