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18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18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19 июля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5-10 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тепла, 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очень сильная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жара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40-42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градусов.</a:t>
            </a:r>
            <a:r>
              <a:rPr lang="kk-KZ" sz="1200" dirty="0" smtClean="0"/>
              <a:t>	</a:t>
            </a:r>
            <a:r>
              <a:rPr lang="ru-RU" sz="1200" dirty="0" smtClean="0"/>
              <a:t>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20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19 июля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20 июля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19 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20 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42640"/>
          <a:ext cx="4513543" cy="23295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028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16342</TotalTime>
  <Words>538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3369</cp:revision>
  <cp:lastPrinted>2021-07-01T03:56:27Z</cp:lastPrinted>
  <dcterms:created xsi:type="dcterms:W3CDTF">2018-03-27T06:03:00Z</dcterms:created>
  <dcterms:modified xsi:type="dcterms:W3CDTF">2023-07-18T06:59:14Z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