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7724362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 июля 2023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с переходом на 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сильная жара 35° градусов.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юго-западный 7-12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18-20° 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977184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1,284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0,567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4992192" y="2019457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июля 2023 года метеорологические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уровень 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5309" y="31168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2 степени.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21060</TotalTime>
  <Words>654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2966</cp:revision>
  <cp:lastPrinted>2021-10-18T15:52:53Z</cp:lastPrinted>
  <dcterms:created xsi:type="dcterms:W3CDTF">2018-03-27T06:03:00Z</dcterms:created>
  <dcterms:modified xsi:type="dcterms:W3CDTF">2023-07-18T07:12:50Z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