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72" y="-33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40560402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дождь, днем гроза. Ночью и утром туман. Ветер южный, 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17-19, днем 24-26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юго-западный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14531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3463</cp:revision>
  <cp:lastPrinted>2021-07-01T03:56:27Z</cp:lastPrinted>
  <dcterms:created xsi:type="dcterms:W3CDTF">2018-03-27T06:03:00Z</dcterms:created>
  <dcterms:modified xsi:type="dcterms:W3CDTF">2023-07-18T07:13:01Z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