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249394A-EC38-48DA-8748-E2316E3539E4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9467B1-4E89-4AA5-9BA5-78E8382187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1FACA8-7000-4241-BDFB-9BBA3BB41E8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036CC5-CDA7-4AD7-AFF5-BA3A5EE9E6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A8B87-8114-4716-A720-90BD7B738FA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E01CC-47FA-4F6E-92F2-C057D6E96F6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6C335-A667-4F21-A1B8-E752EB8125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F97BA8-679D-4B95-8F1F-58AF2972EF1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D3A00C-0999-443D-A8D7-FE9AD20A5BF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0C066-7643-4F7C-B72C-1A91EDC285C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E05571-262A-4B4D-BBFE-922782B7938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5EE219-C6B9-42F8-B200-F1DC1E4A30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53F75262-D885-4766-A910-39192C52061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199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18 июля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9304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19 июля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18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19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ru-RU" dirty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altLang="zh-CN" dirty="0">
                <a:solidFill>
                  <a:schemeClr val="tx1"/>
                </a:solidFill>
                <a:cs typeface="宋体"/>
              </a:rPr>
              <a:t>Ветер юго-западный 3-8, днем порывы 13 м/с. Температура воздуха ночью </a:t>
            </a:r>
            <a:r>
              <a:rPr lang="kk-KZ" altLang="zh-CN" dirty="0">
                <a:solidFill>
                  <a:schemeClr val="tx1"/>
                </a:solidFill>
                <a:cs typeface="宋体"/>
              </a:rPr>
              <a:t>24-26 тепла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, днем очень сильная жара </a:t>
            </a:r>
            <a:r>
              <a:rPr lang="ru-RU" altLang="zh-CN" smtClean="0">
                <a:solidFill>
                  <a:schemeClr val="tx1"/>
                </a:solidFill>
                <a:cs typeface="宋体"/>
              </a:rPr>
              <a:t>40-42 </a:t>
            </a:r>
            <a:r>
              <a:rPr lang="ru-RU" altLang="zh-CN">
                <a:solidFill>
                  <a:schemeClr val="tx1"/>
                </a:solidFill>
                <a:cs typeface="宋体"/>
              </a:rPr>
              <a:t>градуса.</a:t>
            </a:r>
            <a:endParaRPr lang="ru-RU" b="1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20 июля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19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июля</a:t>
            </a: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20 июля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западный 3-8 м/с. Температура воздуха ночью 21-23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1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9</a:t>
            </a:r>
            <a:r>
              <a:rPr lang="ru-RU">
                <a:solidFill>
                  <a:schemeClr val="tx1"/>
                </a:solidFill>
                <a:sym typeface="+mn-ea"/>
              </a:rPr>
              <a:t> июля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, ночью 20 июля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18 июля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281488"/>
          <a:ext cx="4684713" cy="203739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2918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3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357563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Канаева Б.К.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Досболова У.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16513</TotalTime>
  <Words>779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3555</cp:revision>
  <cp:lastPrinted>2021-07-01T09:11:30Z</cp:lastPrinted>
  <dcterms:created xsi:type="dcterms:W3CDTF">2018-03-27T06:03:00Z</dcterms:created>
  <dcterms:modified xsi:type="dcterms:W3CDTF">2023-07-18T07:25:23Z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