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32113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на юго-западный 5-10 </a:t>
            </a:r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сильная жара 34-36°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3832" y="234673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79314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263747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0,104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18666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2794</cp:revision>
  <cp:lastPrinted>2021-07-01T03:56:27Z</cp:lastPrinted>
  <dcterms:created xsi:type="dcterms:W3CDTF">2018-03-27T06:03:00Z</dcterms:created>
  <dcterms:modified xsi:type="dcterms:W3CDTF">2023-07-18T07:12:04Z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