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182249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18 июля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19,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В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189282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</a:rPr>
              <a:t>Небольша</a:t>
            </a:r>
            <a:r>
              <a:rPr lang="kk-KZ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я 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северо-западный 9-14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22-24,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35-37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северо-западный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4820519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2361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1,21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0,56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3,2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0,40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С. А. Баймбетова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14848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3067</cp:revision>
  <cp:lastPrinted>2023-05-30T06:33:28Z</cp:lastPrinted>
  <dcterms:created xsi:type="dcterms:W3CDTF">2018-03-27T06:03:00Z</dcterms:created>
  <dcterms:modified xsi:type="dcterms:W3CDTF">2023-07-18T06:14:45Z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