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0374910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4112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just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9009908"/>
              </p:ext>
            </p:extLst>
          </p:nvPr>
        </p:nvGraphicFramePr>
        <p:xfrm>
          <a:off x="4989512" y="4393086"/>
          <a:ext cx="4747702" cy="17612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12801" y="178441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                    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небольшой дождь, гроза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26-28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9-14 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16-18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20810</TotalTime>
  <Words>592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3448</cp:revision>
  <cp:lastPrinted>2021-07-01T03:56:27Z</cp:lastPrinted>
  <dcterms:created xsi:type="dcterms:W3CDTF">2018-03-27T06:03:00Z</dcterms:created>
  <dcterms:modified xsi:type="dcterms:W3CDTF">2023-07-18T06:19:55Z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