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1916072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383605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июля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западный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20-22,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27-29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юго-западный 7-12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Н.А./Курмангабулова Н.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19678</TotalTime>
  <Words>596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2859</cp:revision>
  <cp:lastPrinted>2021-10-15T03:50:29Z</cp:lastPrinted>
  <dcterms:created xsi:type="dcterms:W3CDTF">2018-03-27T06:03:00Z</dcterms:created>
  <dcterms:modified xsi:type="dcterms:W3CDTF">2023-07-18T07:29:08Z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