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921204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350621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дождь, гроза.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днем дождь,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14-16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6465484"/>
              </p:ext>
            </p:extLst>
          </p:nvPr>
        </p:nvGraphicFramePr>
        <p:xfrm>
          <a:off x="5030050" y="4288930"/>
          <a:ext cx="4691064" cy="19628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642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0359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0.000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,0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0.397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0.098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0.225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009" y="24158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 июля, ночью 19 июля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18528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3067</cp:revision>
  <cp:lastPrinted>2021-07-01T03:56:27Z</cp:lastPrinted>
  <dcterms:created xsi:type="dcterms:W3CDTF">2018-03-27T06:03:00Z</dcterms:created>
  <dcterms:modified xsi:type="dcterms:W3CDTF">2023-07-18T07:04:57Z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