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798408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июль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63954068"/>
              </p:ext>
            </p:extLst>
          </p:nvPr>
        </p:nvGraphicFramePr>
        <p:xfrm>
          <a:off x="4993576" y="4733142"/>
          <a:ext cx="4691064" cy="1642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0,522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latin typeface="Times New Roman"/>
                <a:ea typeface="Times New Roman"/>
              </a:rPr>
              <a:t>Переменная </a:t>
            </a:r>
            <a:r>
              <a:rPr lang="ru-RU" sz="1200" dirty="0">
                <a:latin typeface="Times New Roman"/>
                <a:ea typeface="Times New Roman"/>
              </a:rPr>
              <a:t>облачность, без </a:t>
            </a:r>
            <a:r>
              <a:rPr lang="ru-RU" sz="1200" dirty="0" smtClean="0">
                <a:latin typeface="Times New Roman"/>
                <a:ea typeface="Times New Roman"/>
              </a:rPr>
              <a:t>осадков. </a:t>
            </a:r>
            <a:r>
              <a:rPr lang="ru-RU" sz="1200" dirty="0">
                <a:latin typeface="Times New Roman"/>
                <a:ea typeface="Times New Roman"/>
              </a:rPr>
              <a:t>Ветер </a:t>
            </a:r>
            <a:r>
              <a:rPr lang="ru-RU" sz="1200" dirty="0" smtClean="0">
                <a:latin typeface="Times New Roman"/>
                <a:ea typeface="Times New Roman"/>
              </a:rPr>
              <a:t>западный 9-14, днем порывы 15-20</a:t>
            </a:r>
            <a:r>
              <a:rPr lang="kk-KZ" sz="1200" dirty="0" smtClean="0">
                <a:latin typeface="Times New Roman"/>
                <a:ea typeface="Times New Roman"/>
              </a:rPr>
              <a:t> </a:t>
            </a:r>
            <a:r>
              <a:rPr lang="ru-RU" sz="1200" dirty="0">
                <a:latin typeface="Times New Roman"/>
                <a:ea typeface="Times New Roman"/>
              </a:rPr>
              <a:t>м/с. Температура воздуха ночью </a:t>
            </a:r>
            <a:r>
              <a:rPr lang="kk-KZ" sz="1200" dirty="0" smtClean="0">
                <a:latin typeface="Times New Roman"/>
                <a:ea typeface="Times New Roman"/>
              </a:rPr>
              <a:t>21-23</a:t>
            </a:r>
            <a:r>
              <a:rPr lang="ru-RU" sz="1200" smtClean="0">
                <a:latin typeface="Times New Roman"/>
                <a:ea typeface="Times New Roman"/>
              </a:rPr>
              <a:t>, </a:t>
            </a:r>
            <a:r>
              <a:rPr lang="ru-RU" sz="1200">
                <a:latin typeface="Times New Roman"/>
                <a:ea typeface="Times New Roman"/>
              </a:rPr>
              <a:t>днем </a:t>
            </a:r>
            <a:r>
              <a:rPr lang="ru-RU" sz="1200" smtClean="0">
                <a:latin typeface="Times New Roman"/>
                <a:ea typeface="Times New Roman"/>
              </a:rPr>
              <a:t>33-35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latin typeface="Times New Roman"/>
                <a:ea typeface="Times New Roman"/>
              </a:rPr>
              <a:t>Небольшая облачность, без осадков. Ветер </a:t>
            </a:r>
            <a:r>
              <a:rPr lang="ru-RU" sz="1200" dirty="0" smtClean="0">
                <a:latin typeface="Times New Roman"/>
                <a:ea typeface="Times New Roman"/>
              </a:rPr>
              <a:t>северный </a:t>
            </a:r>
            <a:r>
              <a:rPr lang="ru-RU" sz="1200" dirty="0">
                <a:latin typeface="Times New Roman"/>
                <a:ea typeface="Times New Roman"/>
              </a:rPr>
              <a:t>9-14 м/с. Температура воздуха ночью </a:t>
            </a:r>
            <a:r>
              <a:rPr lang="ru-RU" sz="1200" dirty="0" smtClean="0">
                <a:latin typeface="Times New Roman"/>
                <a:ea typeface="Times New Roman"/>
              </a:rPr>
              <a:t>19-21 </a:t>
            </a:r>
            <a:r>
              <a:rPr lang="ru-RU" sz="1200" dirty="0">
                <a:latin typeface="Times New Roman"/>
                <a:ea typeface="Times New Roman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Баймаганбетова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С.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13994</TotalTime>
  <Words>586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2716</cp:revision>
  <cp:lastPrinted>2021-07-01T03:56:27Z</cp:lastPrinted>
  <dcterms:created xsi:type="dcterms:W3CDTF">2018-03-27T06:03:00Z</dcterms:created>
  <dcterms:modified xsi:type="dcterms:W3CDTF">2023-07-18T06:21:39Z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