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3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73447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№199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июля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небольшой дождь. Ветер юго-западный, западный 6-11 м/с. Температура воздуха ночью 17-19, днем 28-30 тепла.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юго-западный 5-10 м/с. Температура воздуха 16-18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247765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18 июля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7697" y="3102366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6221495"/>
              </p:ext>
            </p:extLst>
          </p:nvPr>
        </p:nvGraphicFramePr>
        <p:xfrm>
          <a:off x="5019674" y="4221088"/>
          <a:ext cx="4691064" cy="223224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549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361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Грязнова А.О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17104</TotalTime>
  <Words>644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2959</cp:revision>
  <cp:lastPrinted>2021-07-01T03:56:27Z</cp:lastPrinted>
  <dcterms:created xsi:type="dcterms:W3CDTF">2018-03-27T06:03:00Z</dcterms:created>
  <dcterms:modified xsi:type="dcterms:W3CDTF">2023-07-18T05:43:43Z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