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28" d="100"/>
          <a:sy n="128" d="100"/>
        </p:scale>
        <p:origin x="-1554" y="-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72377112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июля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18 июля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72519718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2023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июля2023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западный 8-13, днем порывы 15-20 м/с. Температура воздуха ночью 20-22, днем 33-35 тепла.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западный 5-10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Кыдырбаева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13321</TotalTime>
  <Words>625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2783</cp:revision>
  <cp:lastPrinted>2021-07-01T03:56:27Z</cp:lastPrinted>
  <dcterms:created xsi:type="dcterms:W3CDTF">2018-03-27T06:03:00Z</dcterms:created>
  <dcterms:modified xsi:type="dcterms:W3CDTF">2023-07-18T05:41:16Z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