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6" d="100"/>
          <a:sy n="86" d="100"/>
        </p:scale>
        <p:origin x="96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4210211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19 июля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18 июля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21 ч. 19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дождь, гроза. Ветер 9-14 м/с. Температура воздуха ночью 17-19, днем 26-28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20 июля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19 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20 июля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 м/с. Температура воздуха 18-20 тепла. 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18 июля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2874917"/>
              </p:ext>
            </p:extLst>
          </p:nvPr>
        </p:nvGraphicFramePr>
        <p:xfrm>
          <a:off x="5019674" y="4397121"/>
          <a:ext cx="4691064" cy="207913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44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0.782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147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0.489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54507" y="2571744"/>
            <a:ext cx="4652280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Сагандыкова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16443</TotalTime>
  <Words>604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2747</cp:revision>
  <cp:lastPrinted>2021-07-01T03:56:27Z</cp:lastPrinted>
  <dcterms:created xsi:type="dcterms:W3CDTF">2018-03-27T06:03:00Z</dcterms:created>
  <dcterms:modified xsi:type="dcterms:W3CDTF">2023-07-18T06:51:58Z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