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4126107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5-10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749752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16448</TotalTime>
  <Words>600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2021-07-01T03:56:27Z</cp:lastPrinted>
  <dcterms:created xsi:type="dcterms:W3CDTF">2018-03-27T06:03:00Z</dcterms:created>
  <dcterms:modified xsi:type="dcterms:W3CDTF">2023-07-18T05:38:56Z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