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1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19 июля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18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юго-западный, западный 9-14 м/с. Температура воздуха ночью 15-17, днем 25-27 тепла.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20 июля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19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20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небольшой дождь. Ветер западный 5-10 м/с. Температура воздуха 16-18 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96528795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1,771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0,130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r>
                        <a:rPr lang="en-US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20 июля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Кулекенова Д.О./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Картпанбетов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=""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=""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15836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3306</cp:revision>
  <cp:lastPrinted>2021-02-03T11:37:00Z</cp:lastPrinted>
  <dcterms:created xsi:type="dcterms:W3CDTF">2018-03-27T06:03:00Z</dcterms:created>
  <dcterms:modified xsi:type="dcterms:W3CDTF">2023-07-18T06:43:09Z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