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163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2423905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небольшой дождь.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юго-западный, западный 9-14, днем порывы 18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17-19,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Небольшая облачность,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западный 5-10 м/с. Температура воздуха 17-19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июля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8626331"/>
              </p:ext>
            </p:extLst>
          </p:nvPr>
        </p:nvGraphicFramePr>
        <p:xfrm>
          <a:off x="5074646" y="4299341"/>
          <a:ext cx="4709659" cy="1217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kk-KZ" sz="1000" b="0" i="0" u="none" strike="noStrike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endParaRPr lang="ru-RU" sz="1000" b="0" i="0" u="none" strike="noStrike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16640</TotalTime>
  <Words>536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2923</cp:revision>
  <cp:lastPrinted>2021-07-01T03:56:27Z</cp:lastPrinted>
  <dcterms:created xsi:type="dcterms:W3CDTF">2018-03-27T06:03:00Z</dcterms:created>
  <dcterms:modified xsi:type="dcterms:W3CDTF">2023-07-18T06:33:13Z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