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138906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18 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-11°,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-32°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юго-западный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15-17°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2160064"/>
              </p:ext>
            </p:extLst>
          </p:nvPr>
        </p:nvGraphicFramePr>
        <p:xfrm>
          <a:off x="5019694" y="4253469"/>
          <a:ext cx="4691064" cy="208366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77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91458" y="2196135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 2023 года 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91458" y="3358141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18181</TotalTime>
  <Words>593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2757</cp:revision>
  <cp:lastPrinted>2021-10-14T11:15:53Z</cp:lastPrinted>
  <dcterms:created xsi:type="dcterms:W3CDTF">2018-03-27T06:03:00Z</dcterms:created>
  <dcterms:modified xsi:type="dcterms:W3CDTF">2023-07-18T07:08:13Z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