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263" autoAdjust="0"/>
  </p:normalViewPr>
  <p:slideViewPr>
    <p:cSldViewPr showGuides="1">
      <p:cViewPr>
        <p:scale>
          <a:sx n="124" d="100"/>
          <a:sy n="124" d="100"/>
        </p:scale>
        <p:origin x="-1830" y="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a:t>
            </a:r>
            <a:r>
              <a:rPr lang="kk-KZ" sz="1200" dirty="0" smtClean="0">
                <a:latin typeface="Times New Roman" pitchFamily="18" charset="0"/>
                <a:cs typeface="Times New Roman" pitchFamily="18" charset="0"/>
              </a:rPr>
              <a:t>жауады, найзағай болады. Оңтүстік-батыстан,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аздаған </a:t>
            </a:r>
            <a:r>
              <a:rPr lang="kk-KZ" sz="1200" dirty="0" smtClean="0">
                <a:latin typeface="Times New Roman" pitchFamily="18" charset="0"/>
                <a:cs typeface="Times New Roman" pitchFamily="18" charset="0"/>
              </a:rPr>
              <a:t>жаңбыр жауады.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3142320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7</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2677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535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354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1,771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r>
                        <a:rPr lang="en-US"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8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15056</TotalTime>
  <Words>510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3249</cp:revision>
  <cp:lastPrinted>2021-07-01T07:38:07Z</cp:lastPrinted>
  <dcterms:created xsi:type="dcterms:W3CDTF">2018-03-27T06:03:00Z</dcterms:created>
  <dcterms:modified xsi:type="dcterms:W3CDTF">2023-07-18T06:42:56Z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