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2663302"/>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19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18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19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22</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-37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19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20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1-23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621514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2361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3031</cp:revision>
  <cp:lastPrinted>2023-07-18T06:15:25Z</cp:lastPrinted>
  <dcterms:created xsi:type="dcterms:W3CDTF">2018-03-27T06:03:00Z</dcterms:created>
  <dcterms:modified xsi:type="dcterms:W3CDTF">2023-07-18T06:18:28Z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