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өте </a:t>
            </a:r>
            <a:r>
              <a:rPr lang="ru-RU" sz="1200" dirty="0" err="1" smtClean="0">
                <a:latin typeface="Times New Roman" pitchFamily="18" charset="0"/>
                <a:cs typeface="Times New Roman" pitchFamily="18" charset="0"/>
              </a:rPr>
              <a:t>қатты </a:t>
            </a:r>
            <a:r>
              <a:rPr lang="ru-RU" sz="1200" dirty="0" err="1" smtClean="0">
                <a:latin typeface="Times New Roman" pitchFamily="18" charset="0"/>
                <a:cs typeface="Times New Roman" pitchFamily="18" charset="0"/>
              </a:rPr>
              <a:t>ыстық </a:t>
            </a:r>
            <a:r>
              <a:rPr lang="ru-RU" sz="1200" dirty="0" smtClean="0">
                <a:latin typeface="Times New Roman" pitchFamily="18" charset="0"/>
                <a:cs typeface="Times New Roman" pitchFamily="18" charset="0"/>
              </a:rPr>
              <a:t>40-42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20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19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20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rPr>
                        <a:t>2</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1062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16110</TotalTime>
  <Words>546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3428</cp:revision>
  <cp:lastPrinted>2021-07-01T03:56:27Z</cp:lastPrinted>
  <dcterms:created xsi:type="dcterms:W3CDTF">2018-03-27T06:03:00Z</dcterms:created>
  <dcterms:modified xsi:type="dcterms:W3CDTF">2023-07-18T06:58:39Z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