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035001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18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18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4630043"/>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160185"/>
            <a:ext cx="4701348"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18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күндіз өткінші жаңбыр, найзағай. </a:t>
            </a:r>
            <a:r>
              <a:rPr lang="kk-KZ" sz="1100" kern="1400">
                <a:solidFill>
                  <a:srgbClr val="000000"/>
                </a:solidFill>
                <a:latin typeface="Times New Roman" panose="02020603050405020304" pitchFamily="18" charset="0"/>
                <a:ea typeface="Times New Roman" panose="02020603050405020304" pitchFamily="18" charset="0"/>
              </a:rPr>
              <a:t>Оңтүстік-шығыстан </a:t>
            </a:r>
            <a:r>
              <a:rPr lang="kk-KZ" sz="1100" kern="1400" dirty="0">
                <a:solidFill>
                  <a:srgbClr val="000000"/>
                </a:solidFill>
                <a:latin typeface="Times New Roman" panose="02020603050405020304" pitchFamily="18" charset="0"/>
                <a:ea typeface="Times New Roman" panose="02020603050405020304" pitchFamily="18" charset="0"/>
              </a:rPr>
              <a:t>соққан жел батысқа ауысады, күші 9-14, найзағай кезінде жел 15-20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20-22 жылы, күндіз 33-35 градус қатты ыстық.</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өткінші 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найзағай кезінде 15-20  м/с. Ауа температурасы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20</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22876</TotalTime>
  <Words>628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3905</cp:revision>
  <cp:lastPrinted>2023-01-16T10:13:34Z</cp:lastPrinted>
  <dcterms:created xsi:type="dcterms:W3CDTF">2018-03-27T06:03:00Z</dcterms:created>
  <dcterms:modified xsi:type="dcterms:W3CDTF">2023-07-18T05:59:45Z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