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6263573"/>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05274"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p>
          <a:p>
            <a:pPr algn="ctr">
              <a:spcBef>
                <a:spcPts val="0"/>
              </a:spcBef>
              <a:defRPr/>
            </a:pPr>
            <a:r>
              <a:rPr lang="kk-KZ" altLang="ru-RU" sz="1200" b="1" dirty="0" smtClean="0">
                <a:latin typeface="Times New Roman" pitchFamily="18" charset="0"/>
                <a:cs typeface="Times New Roman" pitchFamily="18" charset="0"/>
              </a:rPr>
              <a:t>18 </a:t>
            </a:r>
            <a:r>
              <a:rPr lang="kk-KZ" altLang="ru-RU" sz="1200" b="1" dirty="0">
                <a:latin typeface="Times New Roman" pitchFamily="18" charset="0"/>
                <a:cs typeface="Times New Roman" pitchFamily="18" charset="0"/>
              </a:rPr>
              <a:t>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anose="02020603050405020304" pitchFamily="18" charset="0"/>
                <a:cs typeface="Times New Roman" pitchFamily="18" charset="0"/>
              </a:rPr>
              <a:t>Көшпелі бұлтты, жауын-шашынсыз. </a:t>
            </a:r>
            <a:r>
              <a:rPr lang="kk-KZ" sz="1200" dirty="0">
                <a:latin typeface="Times New Roman" panose="02020603050405020304" pitchFamily="18" charset="0"/>
                <a:cs typeface="Times New Roman" panose="02020603050405020304" pitchFamily="18" charset="0"/>
              </a:rPr>
              <a:t>Солтүстік-шығыстан соғатын жел оңтүстік-батысқа ауысады, күші 2-7 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9-11°,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30-32°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шілдеге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19 </a:t>
            </a:r>
            <a:r>
              <a:rPr lang="kk-KZ" altLang="ru-RU" sz="1200" b="1" dirty="0">
                <a:latin typeface="Times New Roman" pitchFamily="18" charset="0"/>
                <a:cs typeface="Times New Roman"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20 </a:t>
            </a:r>
            <a:r>
              <a:rPr 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Оңтүстік-батыстан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59145239"/>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739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smtClean="0">
                <a:solidFill>
                  <a:prstClr val="black"/>
                </a:solidFill>
                <a:latin typeface="Times New Roman" panose="02020603050405020304" pitchFamily="18" charset="0"/>
                <a:cs typeface="Times New Roman" panose="02020603050405020304" pitchFamily="18" charset="0"/>
              </a:rPr>
              <a:t>шілдеде</a:t>
            </a:r>
            <a:r>
              <a:rPr lang="ru-RU" sz="1200" dirty="0" smtClean="0">
                <a:solidFill>
                  <a:prstClr val="black"/>
                </a:solidFill>
                <a:latin typeface="Times New Roman" panose="02020603050405020304" pitchFamily="18" charset="0"/>
                <a:cs typeface="Times New Roman" panose="02020603050405020304" pitchFamily="18" charset="0"/>
              </a:rPr>
              <a:t> 2023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3995" y="318577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Бухтоярова Л.А.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18004</TotalTime>
  <Words>557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2792</cp:revision>
  <cp:lastPrinted>2021-07-01T03:56:27Z</cp:lastPrinted>
  <dcterms:created xsi:type="dcterms:W3CDTF">2018-03-27T06:03:00Z</dcterms:created>
  <dcterms:modified xsi:type="dcterms:W3CDTF">2023-07-18T07:08:06Z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