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13855527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66905743"/>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шілдеге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smtClean="0">
                <a:latin typeface="Times New Roman" pitchFamily="18" charset="0"/>
                <a:cs typeface="Times New Roman" pitchFamily="18" charset="0"/>
              </a:rPr>
              <a:t>     Көшпелі </a:t>
            </a:r>
            <a:r>
              <a:rPr lang="kk-KZ" sz="1100" dirty="0" smtClean="0">
                <a:latin typeface="Times New Roman" pitchFamily="18" charset="0"/>
                <a:cs typeface="Times New Roman" pitchFamily="18" charset="0"/>
              </a:rPr>
              <a:t>бұлтты, жауын-шашынсыз болады. Батыстан жел соғады, күші 8-13, күндіз екпіні 15-20 м/с. Ауа температурасы түнде 20-22, күндіз 33-35 градус жылы болады. </a:t>
            </a: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Б</a:t>
            </a:r>
            <a:r>
              <a:rPr lang="uz-Cyrl-UZ" sz="1100" dirty="0" smtClean="0">
                <a:latin typeface="Times New Roman" pitchFamily="18" charset="0"/>
                <a:cs typeface="Times New Roman" pitchFamily="18" charset="0"/>
              </a:rPr>
              <a:t>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18-20 градус 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13552</TotalTime>
  <Words>589</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2925</cp:revision>
  <cp:lastPrinted>2021-07-01T03:56:27Z</cp:lastPrinted>
  <dcterms:created xsi:type="dcterms:W3CDTF">2018-03-27T06:03:00Z</dcterms:created>
  <dcterms:modified xsi:type="dcterms:W3CDTF">2023-07-18T05:38:57Z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