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805309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anose="02020603050405020304" pitchFamily="18" charset="0"/>
                <a:cs typeface="Times New Roman"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түстік-шығыстан </a:t>
            </a:r>
            <a:r>
              <a:rPr lang="kk-KZ" sz="1200" dirty="0">
                <a:latin typeface="Times New Roman" panose="02020603050405020304" pitchFamily="18" charset="0"/>
                <a:cs typeface="Times New Roman" panose="02020603050405020304" pitchFamily="18" charset="0"/>
              </a:rPr>
              <a:t>соғатын жел оңтүстік-батысқа ауысады,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14-16°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34-36° </a:t>
            </a:r>
            <a:r>
              <a:rPr lang="kk-KZ" sz="1200" dirty="0">
                <a:solidFill>
                  <a:prstClr val="black"/>
                </a:solidFill>
                <a:latin typeface="Times New Roman" pitchFamily="18" charset="0"/>
                <a:cs typeface="Times New Roman" pitchFamily="18" charset="0"/>
              </a:rPr>
              <a:t>қатты ыстық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 найзағай. О</a:t>
            </a:r>
            <a:r>
              <a:rPr lang="kk-KZ" sz="1200" dirty="0" smtClean="0">
                <a:latin typeface="Times New Roman" panose="02020603050405020304" pitchFamily="18" charset="0"/>
                <a:cs typeface="Times New Roman" panose="02020603050405020304" pitchFamily="18" charset="0"/>
              </a:rPr>
              <a:t>ңтүстік-батыс</a:t>
            </a:r>
            <a:r>
              <a:rPr lang="kk-KZ" sz="1200" dirty="0" smtClean="0">
                <a:solidFill>
                  <a:prstClr val="black"/>
                </a:solidFill>
                <a:latin typeface="Times New Roman" pitchFamily="18" charset="0"/>
                <a:cs typeface="Times New Roman" pitchFamily="18" charset="0"/>
              </a:rPr>
              <a:t>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-22°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016834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18107</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2850</cp:revision>
  <cp:lastPrinted>2021-07-01T03:56:27Z</cp:lastPrinted>
  <dcterms:created xsi:type="dcterms:W3CDTF">2018-03-27T06:03:00Z</dcterms:created>
  <dcterms:modified xsi:type="dcterms:W3CDTF">2023-07-18T07:12:09Z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